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Override PartName="/ppt/slides/slide4.xml" ContentType="application/vnd.openxmlformats-officedocument.presentationml.slide+xml"/>
  <Override PartName="/ppt/slides/slide12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63" r:id="rId2"/>
    <p:sldId id="262" r:id="rId3"/>
    <p:sldId id="264" r:id="rId4"/>
    <p:sldId id="257" r:id="rId5"/>
    <p:sldId id="261" r:id="rId6"/>
    <p:sldId id="268" r:id="rId7"/>
    <p:sldId id="273" r:id="rId8"/>
    <p:sldId id="260" r:id="rId9"/>
    <p:sldId id="267" r:id="rId10"/>
    <p:sldId id="271" r:id="rId11"/>
    <p:sldId id="265" r:id="rId12"/>
    <p:sldId id="270" r:id="rId13"/>
    <p:sldId id="269" r:id="rId14"/>
  </p:sldIdLst>
  <p:sldSz cx="12192000" cy="6858000"/>
  <p:notesSz cx="6858000" cy="9144000"/>
  <p:defaultTextStyle>
    <a:defPPr>
      <a:defRPr lang="en-A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18B"/>
    <a:srgbClr val="5CBC8E"/>
    <a:srgbClr val="3F3B5E"/>
    <a:srgbClr val="2758BB"/>
    <a:srgbClr val="DF4A51"/>
    <a:srgbClr val="F4C158"/>
    <a:srgbClr val="8A4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825"/>
    <p:restoredTop sz="96327"/>
  </p:normalViewPr>
  <p:slideViewPr>
    <p:cSldViewPr snapToGrid="0" snapToObjects="1">
      <p:cViewPr varScale="1">
        <p:scale>
          <a:sx n="160" d="100"/>
          <a:sy n="160" d="100"/>
        </p:scale>
        <p:origin x="22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38" d="100"/>
          <a:sy n="138" d="100"/>
        </p:scale>
        <p:origin x="5736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240410-EFED-4442-839C-BB90958EBF3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8550D5-D704-AD42-972B-2D1F425D51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BE0D28-6811-1748-93A4-19170379D43C}" type="datetimeFigureOut">
              <a:rPr lang="en-AE" smtClean="0"/>
              <a:t>2/20/24</a:t>
            </a:fld>
            <a:endParaRPr lang="en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6186C8-B792-3B47-A050-1E3D8D54826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06D877-B7DD-C242-B0E9-33B0FACF442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1E2383-47BC-4F40-A40C-8B89E77DC729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905174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F42A1F-5B47-9E4E-8C80-85319DCCC5FF}" type="datetimeFigureOut">
              <a:rPr lang="en-AE" smtClean="0"/>
              <a:t>2/20/24</a:t>
            </a:fld>
            <a:endParaRPr lang="en-A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B3CDAE-8892-CC42-A560-E9135E70D5B3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971710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0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0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0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0.e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0.emf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0.emf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0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1.emf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5693347-537D-8849-808A-CA1FEF791C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EFA18AEF-C112-0242-95D4-3D0C79AC86D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56009" y="2386620"/>
            <a:ext cx="4961932" cy="1163637"/>
          </a:xfrm>
        </p:spPr>
        <p:txBody>
          <a:bodyPr anchor="b">
            <a:normAutofit/>
          </a:bodyPr>
          <a:lstStyle>
            <a:lvl1pPr algn="l">
              <a:defRPr sz="3200">
                <a:latin typeface="29LT Bukra Rg" pitchFamily="2" charset="-78"/>
                <a:cs typeface="29LT Bukra Rg" pitchFamily="2" charset="-78"/>
              </a:defRPr>
            </a:lvl1pPr>
          </a:lstStyle>
          <a:p>
            <a:r>
              <a:rPr lang="en-US" dirty="0"/>
              <a:t>CLICK TO EDIT MASTER TITLE SLIDE</a:t>
            </a:r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AFC6AE53-397A-DB42-AE55-DC26819312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56008" y="3561930"/>
            <a:ext cx="4961931" cy="445527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>
                <a:latin typeface="29LT Bukra Lt" pitchFamily="2" charset="-78"/>
                <a:cs typeface="29LT Bukra Lt" pitchFamily="2" charset="-7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01235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5693347-537D-8849-808A-CA1FEF791C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EFA18AEF-C112-0242-95D4-3D0C79AC86D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7536" y="1122363"/>
            <a:ext cx="4961932" cy="1163637"/>
          </a:xfrm>
        </p:spPr>
        <p:txBody>
          <a:bodyPr anchor="b">
            <a:normAutofit/>
          </a:bodyPr>
          <a:lstStyle>
            <a:lvl1pPr algn="l">
              <a:defRPr sz="3200">
                <a:latin typeface="29LT Bukra Rg" pitchFamily="2" charset="-78"/>
                <a:cs typeface="29LT Bukra Rg" pitchFamily="2" charset="-78"/>
              </a:defRPr>
            </a:lvl1pPr>
          </a:lstStyle>
          <a:p>
            <a:r>
              <a:rPr lang="en-US" dirty="0"/>
              <a:t>CLICK TO EDIT MASTER TITLE SLIDE</a:t>
            </a:r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AFC6AE53-397A-DB42-AE55-DC26819312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7535" y="2297673"/>
            <a:ext cx="4961931" cy="445527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>
                <a:latin typeface="29LT Bukra Lt" pitchFamily="2" charset="-78"/>
                <a:cs typeface="29LT Bukra Lt" pitchFamily="2" charset="-7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20390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5693347-537D-8849-808A-CA1FEF791C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EFA18AEF-C112-0242-95D4-3D0C79AC86D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7536" y="1122363"/>
            <a:ext cx="4961932" cy="1163637"/>
          </a:xfrm>
        </p:spPr>
        <p:txBody>
          <a:bodyPr anchor="b">
            <a:normAutofit/>
          </a:bodyPr>
          <a:lstStyle>
            <a:lvl1pPr algn="l">
              <a:defRPr sz="3200">
                <a:latin typeface="29LT Bukra Rg" pitchFamily="2" charset="-78"/>
                <a:cs typeface="29LT Bukra Rg" pitchFamily="2" charset="-78"/>
              </a:defRPr>
            </a:lvl1pPr>
          </a:lstStyle>
          <a:p>
            <a:r>
              <a:rPr lang="en-US" dirty="0"/>
              <a:t>CLICK TO EDIT MASTER TITLE SLIDE</a:t>
            </a:r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AFC6AE53-397A-DB42-AE55-DC26819312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7535" y="2297673"/>
            <a:ext cx="4961931" cy="445527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>
                <a:latin typeface="29LT Bukra Lt" pitchFamily="2" charset="-78"/>
                <a:cs typeface="29LT Bukra Lt" pitchFamily="2" charset="-7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43909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5693347-537D-8849-808A-CA1FEF791C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EFA18AEF-C112-0242-95D4-3D0C79AC86D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7536" y="1122363"/>
            <a:ext cx="4961932" cy="1163637"/>
          </a:xfrm>
        </p:spPr>
        <p:txBody>
          <a:bodyPr anchor="b">
            <a:normAutofit/>
          </a:bodyPr>
          <a:lstStyle>
            <a:lvl1pPr algn="l">
              <a:defRPr sz="3200">
                <a:latin typeface="29LT Bukra Rg" pitchFamily="2" charset="-78"/>
                <a:cs typeface="29LT Bukra Rg" pitchFamily="2" charset="-78"/>
              </a:defRPr>
            </a:lvl1pPr>
          </a:lstStyle>
          <a:p>
            <a:r>
              <a:rPr lang="en-US" dirty="0"/>
              <a:t>CLICK TO EDIT MASTER TITLE SLIDE</a:t>
            </a:r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AFC6AE53-397A-DB42-AE55-DC26819312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7535" y="2297673"/>
            <a:ext cx="4961931" cy="445527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>
                <a:latin typeface="29LT Bukra Lt" pitchFamily="2" charset="-78"/>
                <a:cs typeface="29LT Bukra Lt" pitchFamily="2" charset="-7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88393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893AA42-8F1A-7B43-9349-583D97604F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3250096" cy="68690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432150-1467-2747-A8F1-982010B3F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55AC5C-FDDD-8546-92F4-4F94069A11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90F52F-10D2-8740-B9B0-768FD8969D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99830" y="365125"/>
            <a:ext cx="953970" cy="69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149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7370133-E6EA-6146-A3B0-3B56FC49C9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3250096" cy="68690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0EC679-AF54-F549-BB03-1556DE86E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  <a:endParaRPr lang="en-A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45E7CF-8795-0346-828A-D6F9230369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888044-13AC-A54A-A2E5-1159063A4CD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99830" y="365125"/>
            <a:ext cx="953970" cy="69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608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F260C15-8B17-DA4B-9779-66C37FCE48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939" y="0"/>
            <a:ext cx="3250096" cy="6869086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341D59-B827-6048-ABBA-5B6CB5515D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3151A9-1F16-4C4E-8EAF-213431DA5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CF494E-772B-EF40-AC7C-3BBC8E2E18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E414B69-B369-1E42-BDD3-6DE6446F82F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99830" y="365125"/>
            <a:ext cx="953970" cy="69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593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4980CDD-5CAE-584E-97B3-C86EF396A0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939" y="0"/>
            <a:ext cx="3250096" cy="6869086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B07CD8-9545-F34B-89E6-B79D8FE6A3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762E6F-774C-094A-B814-78D497089A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D8DFAA-DCEA-E24A-804C-BC25C01B8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7387E2-89C2-3A4E-9B05-FEFB3EAAFE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8983E9-2F5D-CB49-A693-DB8EA561D0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19A0F5D-6883-8747-BBA3-C3C0D18679B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99830" y="365125"/>
            <a:ext cx="953970" cy="69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221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36BF47B-1615-D148-B41C-C337B9FA44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939" y="0"/>
            <a:ext cx="3250096" cy="68690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987C4C-1054-C749-9862-8FDFF2E8D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A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B80B4F-1CEE-3C4E-9E90-5C118FC7595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99830" y="365125"/>
            <a:ext cx="953970" cy="69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32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035DC0A-D40C-0B4C-86F4-8CB43F4650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38171" y="1886292"/>
            <a:ext cx="6364357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E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4F5314F-68EE-C046-8C41-03766D5407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18029" y="360846"/>
            <a:ext cx="1054100" cy="7493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22EF00E-7BC8-714F-AADF-2D787273EAE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2832100"/>
            <a:ext cx="4127500" cy="402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18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89F676-EF11-0B47-A7BD-FCA0D8B67D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69D041-4DFE-6643-8CC3-B32EFA35B8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939" y="0"/>
            <a:ext cx="3250096" cy="68690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170355-94D1-4040-8021-C1E162AF5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en-A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7D5A71-11E1-AF4F-BE65-828939DCAC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B78939D-501C-CB40-A736-9EE9961B55A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99830" y="365125"/>
            <a:ext cx="953970" cy="69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6970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C3090D1-8F41-954F-B80D-86507DFCC7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939" y="0"/>
            <a:ext cx="3250096" cy="6869086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1CA4A9-BC44-4E45-9EAC-BB077E9D06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4759F8-D7D8-5045-AEA9-9734C4945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FE0E12-83DE-C340-8BC8-D4805CB9FD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D7649CE-DBA2-AA4C-827B-F314F833E71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99830" y="365125"/>
            <a:ext cx="953970" cy="69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5725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A42DD2B-5790-1D4F-8C3C-527F4C0C33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939" y="0"/>
            <a:ext cx="3250096" cy="68690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F4E13C-2DE4-7C41-8F26-E70E44FEB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14161D-4122-6B45-82E1-7825F599C2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1790894-CDB0-0B4C-A693-3C2187343A7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99830" y="365125"/>
            <a:ext cx="953970" cy="69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9712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3116F4-B1A4-7641-8E6D-1BFD947C56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6359C59-B901-E54C-A028-8F83CC0031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939" y="0"/>
            <a:ext cx="3250096" cy="6869086"/>
          </a:xfrm>
          <a:prstGeom prst="rect">
            <a:avLst/>
          </a:prstGeom>
        </p:spPr>
      </p:pic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FC0A8E-EF8F-F14E-8F69-FB7AEE1FAB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24854B0-4D98-B941-9937-AAFC560E91B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99830" y="365125"/>
            <a:ext cx="953970" cy="69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2540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1A28E90-23CF-A54A-A8A8-21D9464D7A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9700" y="360846"/>
            <a:ext cx="1054100" cy="74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0908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AAD2FA-73F6-6443-B67F-E0C8C063F12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E1E174C2-B0E8-FE43-811E-840F24E4FE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2517" y="1122363"/>
            <a:ext cx="6364357" cy="2387600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  <a:endParaRPr lang="en-AE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58005BED-E307-C14A-9CBC-04C9850DD6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2517" y="3602038"/>
            <a:ext cx="6364357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5809746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A633CC0-CF88-514C-B93F-612FEEF4AEB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325012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987C4C-1054-C749-9862-8FDFF2E8D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AE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6EE08F4-7164-9947-9A0C-1F95E16A377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99830" y="365125"/>
            <a:ext cx="953970" cy="69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1572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87C4C-1054-C749-9862-8FDFF2E8D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564" y="365125"/>
            <a:ext cx="867023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AE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4F08CE-D830-0C4A-940A-8D1FC19621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3250129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56715CA-C6F7-FC43-957A-8DE4455B084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99830" y="365125"/>
            <a:ext cx="953970" cy="69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6705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8FA33AD-CEA0-6C46-9B51-40FEA14774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325012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987C4C-1054-C749-9862-8FDFF2E8D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564" y="365125"/>
            <a:ext cx="867023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A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7D9271-A86B-B64F-809F-58456D4326E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99830" y="365125"/>
            <a:ext cx="953970" cy="69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7142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87C4C-1054-C749-9862-8FDFF2E8D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564" y="365125"/>
            <a:ext cx="867023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AE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C1C749-7E01-674D-8374-D59F8AD3DD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3250129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1CD5348-15FC-6C46-A824-D84BFB77348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99830" y="365125"/>
            <a:ext cx="953970" cy="69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8044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87C4C-1054-C749-9862-8FDFF2E8D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564" y="365125"/>
            <a:ext cx="867023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AE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C5CA0B-3301-714C-B56D-2FE550F875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3250129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32B10B5-4182-084C-894F-D90506D2D0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99830" y="365125"/>
            <a:ext cx="953970" cy="69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076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87C4C-1054-C749-9862-8FDFF2E8D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564" y="365125"/>
            <a:ext cx="867023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AE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50B8E9F-9977-8F4C-B8FD-E9193304F5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3250129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64818A0-8F4B-9049-9B6E-283594D27C0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99830" y="365125"/>
            <a:ext cx="953970" cy="69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0453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87C4C-1054-C749-9862-8FDFF2E8D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564" y="365125"/>
            <a:ext cx="867023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AE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3C5795-048A-884B-B8CE-0DE057DEA4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3250129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BF1F19-CE26-7549-B6DA-B89D4C4DC58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99830" y="365125"/>
            <a:ext cx="953970" cy="69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0074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87C4C-1054-C749-9862-8FDFF2E8D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564" y="365125"/>
            <a:ext cx="867023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AE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BF8BC9-CC7C-D345-9FDF-3B0646B181A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3250129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A3134C8-7224-F54C-9B40-20B014D2FEC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99830" y="365125"/>
            <a:ext cx="953970" cy="69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7830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rgbClr val="00C1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035DC0A-D40C-0B4C-86F4-8CB43F4650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38171" y="1886292"/>
            <a:ext cx="6364357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2F67518-2FB6-4A44-B381-16B1D3FD70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18029" y="360846"/>
            <a:ext cx="1054100" cy="7493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EAA69D3-CEC2-C141-B101-A2C71D8277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3250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0994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035DC0A-D40C-0B4C-86F4-8CB43F4650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38171" y="1886292"/>
            <a:ext cx="6364357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E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8838287-D042-2548-8AE6-E3FE2E40121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>
              <a:solidFill>
                <a:srgbClr val="8A46B7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3EE3B0-B9A3-B64E-9D6C-00D26DE0DC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18029" y="360846"/>
            <a:ext cx="1054100" cy="7493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A6B5819-3B6E-EA4A-9AEF-924D28EABD4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3250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2469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">
    <p:bg>
      <p:bgPr>
        <a:solidFill>
          <a:srgbClr val="00C1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035DC0A-D40C-0B4C-86F4-8CB43F4650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38171" y="1886292"/>
            <a:ext cx="6364357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28517B3-9F7E-0848-8DBB-AC377EDEA8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</a:blip>
          <a:stretch>
            <a:fillRect/>
          </a:stretch>
        </p:blipFill>
        <p:spPr>
          <a:xfrm>
            <a:off x="0" y="0"/>
            <a:ext cx="54229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2F67518-2FB6-4A44-B381-16B1D3FD706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18029" y="360846"/>
            <a:ext cx="1054100" cy="74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3301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035DC0A-D40C-0B4C-86F4-8CB43F4650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38171" y="1886292"/>
            <a:ext cx="6364357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E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8838287-D042-2548-8AE6-E3FE2E40121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F3B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>
              <a:solidFill>
                <a:srgbClr val="8A46B7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C242F9-0723-3F44-B09F-2378591986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</a:blip>
          <a:stretch>
            <a:fillRect/>
          </a:stretch>
        </p:blipFill>
        <p:spPr>
          <a:xfrm>
            <a:off x="0" y="0"/>
            <a:ext cx="54229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3EE3B0-B9A3-B64E-9D6C-00D26DE0DCE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18029" y="360846"/>
            <a:ext cx="1054100" cy="74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9202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035DC0A-D40C-0B4C-86F4-8CB43F4650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38171" y="1886292"/>
            <a:ext cx="6364357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E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8838287-D042-2548-8AE6-E3FE2E40121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4C1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>
              <a:solidFill>
                <a:srgbClr val="8A46B7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C242F9-0723-3F44-B09F-2378591986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</a:blip>
          <a:stretch>
            <a:fillRect/>
          </a:stretch>
        </p:blipFill>
        <p:spPr>
          <a:xfrm>
            <a:off x="0" y="0"/>
            <a:ext cx="54229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3EE3B0-B9A3-B64E-9D6C-00D26DE0DCE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18029" y="360846"/>
            <a:ext cx="1054100" cy="74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5164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D08E092-4669-7244-A603-4E8D1291263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035DC0A-D40C-0B4C-86F4-8CB43F4650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38171" y="1886292"/>
            <a:ext cx="6364357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E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5393BAE-0288-B649-8743-13A1BBA060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</a:blip>
          <a:stretch>
            <a:fillRect/>
          </a:stretch>
        </p:blipFill>
        <p:spPr>
          <a:xfrm>
            <a:off x="0" y="0"/>
            <a:ext cx="54229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84EDFDA-BD2B-5C46-BCE7-B24D743CD6B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18029" y="360846"/>
            <a:ext cx="1054100" cy="74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891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035DC0A-D40C-0B4C-86F4-8CB43F4650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38171" y="1886292"/>
            <a:ext cx="6364357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E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8838287-D042-2548-8AE6-E3FE2E40121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A46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>
              <a:solidFill>
                <a:srgbClr val="8A46B7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C242F9-0723-3F44-B09F-2378591986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</a:blip>
          <a:stretch>
            <a:fillRect/>
          </a:stretch>
        </p:blipFill>
        <p:spPr>
          <a:xfrm>
            <a:off x="0" y="0"/>
            <a:ext cx="54229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3EE3B0-B9A3-B64E-9D6C-00D26DE0DCE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18029" y="360846"/>
            <a:ext cx="1054100" cy="74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3914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035DC0A-D40C-0B4C-86F4-8CB43F4650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38171" y="1886292"/>
            <a:ext cx="6364357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E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8838287-D042-2548-8AE6-E3FE2E40121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758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>
              <a:solidFill>
                <a:srgbClr val="8A46B7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C242F9-0723-3F44-B09F-2378591986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</a:blip>
          <a:stretch>
            <a:fillRect/>
          </a:stretch>
        </p:blipFill>
        <p:spPr>
          <a:xfrm>
            <a:off x="0" y="0"/>
            <a:ext cx="54229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3EE3B0-B9A3-B64E-9D6C-00D26DE0DCE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18029" y="360846"/>
            <a:ext cx="1054100" cy="74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0731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035DC0A-D40C-0B4C-86F4-8CB43F4650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38171" y="1886292"/>
            <a:ext cx="6364357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E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8838287-D042-2548-8AE6-E3FE2E40121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>
              <a:solidFill>
                <a:srgbClr val="8A46B7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C242F9-0723-3F44-B09F-2378591986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</a:blip>
          <a:stretch>
            <a:fillRect/>
          </a:stretch>
        </p:blipFill>
        <p:spPr>
          <a:xfrm>
            <a:off x="0" y="0"/>
            <a:ext cx="54229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3EE3B0-B9A3-B64E-9D6C-00D26DE0DCE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18029" y="360846"/>
            <a:ext cx="1054100" cy="74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87558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035DC0A-D40C-0B4C-86F4-8CB43F4650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38171" y="1886292"/>
            <a:ext cx="6364357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E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7152375-AFFB-A04D-8C1B-B05C28C1CF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309606"/>
            <a:ext cx="2612706" cy="25483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4F5314F-68EE-C046-8C41-03766D5407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18029" y="360846"/>
            <a:ext cx="1054100" cy="74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466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2958A5-7275-124C-8F36-B4AF3353AB5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C1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19F131C-319F-9849-97EC-C0E7373720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18029" y="360846"/>
            <a:ext cx="1054100" cy="7493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035DC0A-D40C-0B4C-86F4-8CB43F4650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38171" y="1886292"/>
            <a:ext cx="6364357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A563177-ABFD-564F-AF96-21E8935B83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309606"/>
            <a:ext cx="2612706" cy="254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56981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035DC0A-D40C-0B4C-86F4-8CB43F4650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38171" y="1886292"/>
            <a:ext cx="6364357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E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8838287-D042-2548-8AE6-E3FE2E40121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F3B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>
              <a:solidFill>
                <a:srgbClr val="8A46B7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3EE3B0-B9A3-B64E-9D6C-00D26DE0DC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18029" y="360846"/>
            <a:ext cx="1054100" cy="7493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3869628-5679-9241-9A39-CCFEFCA754E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309606"/>
            <a:ext cx="2612706" cy="254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40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035DC0A-D40C-0B4C-86F4-8CB43F4650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38171" y="1886292"/>
            <a:ext cx="6364357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E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8838287-D042-2548-8AE6-E3FE2E40121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4C1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>
              <a:solidFill>
                <a:srgbClr val="8A46B7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3EE3B0-B9A3-B64E-9D6C-00D26DE0DC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18029" y="360846"/>
            <a:ext cx="1054100" cy="7493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B0BEE4-F5D5-3649-AE99-E69D51CF810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309606"/>
            <a:ext cx="2612706" cy="254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16804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D08E092-4669-7244-A603-4E8D1291263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035DC0A-D40C-0B4C-86F4-8CB43F4650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38171" y="1886292"/>
            <a:ext cx="6364357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84EDFDA-BD2B-5C46-BCE7-B24D743CD6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18029" y="360846"/>
            <a:ext cx="1054100" cy="7493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4E499D5-ED41-9C44-9AC4-1FE89CA9E2C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309606"/>
            <a:ext cx="2612706" cy="254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19619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035DC0A-D40C-0B4C-86F4-8CB43F4650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38171" y="1886292"/>
            <a:ext cx="6364357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E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8838287-D042-2548-8AE6-E3FE2E40121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A46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>
              <a:solidFill>
                <a:srgbClr val="8A46B7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3EE3B0-B9A3-B64E-9D6C-00D26DE0DC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18029" y="360846"/>
            <a:ext cx="1054100" cy="7493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5C55648-F47B-934E-8028-34F64AC9BC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309606"/>
            <a:ext cx="2612706" cy="254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35366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lank">
    <p:bg>
      <p:bgPr>
        <a:solidFill>
          <a:srgbClr val="DF4A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035DC0A-D40C-0B4C-86F4-8CB43F4650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38171" y="1886292"/>
            <a:ext cx="6364357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E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8838287-D042-2548-8AE6-E3FE2E40121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F4A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>
              <a:solidFill>
                <a:srgbClr val="8A46B7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3EE3B0-B9A3-B64E-9D6C-00D26DE0DC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18029" y="360846"/>
            <a:ext cx="1054100" cy="7493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ADD6F52-57E0-E243-9D21-5AA0516A4F0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309606"/>
            <a:ext cx="2612706" cy="254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06744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035DC0A-D40C-0B4C-86F4-8CB43F4650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38171" y="1886292"/>
            <a:ext cx="6364357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E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8838287-D042-2548-8AE6-E3FE2E40121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758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>
              <a:solidFill>
                <a:srgbClr val="8A46B7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3EE3B0-B9A3-B64E-9D6C-00D26DE0DC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18029" y="360846"/>
            <a:ext cx="1054100" cy="7493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3620B42-F119-7C49-A794-20CB8493F3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309606"/>
            <a:ext cx="2612706" cy="254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48065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2958A5-7275-124C-8F36-B4AF3353AB5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19F131C-319F-9849-97EC-C0E7373720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18029" y="360846"/>
            <a:ext cx="1054100" cy="7493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035DC0A-D40C-0B4C-86F4-8CB43F4650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38171" y="1886292"/>
            <a:ext cx="6364357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E4288E4-D00D-6640-840D-CB69A2FEFD6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309606"/>
            <a:ext cx="2612706" cy="254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98696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19F131C-319F-9849-97EC-C0E7373720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18029" y="360846"/>
            <a:ext cx="1054100" cy="7493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035DC0A-D40C-0B4C-86F4-8CB43F4650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38171" y="1886292"/>
            <a:ext cx="6364357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8B1B95C-9D19-7D44-8820-DAB796BF34D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397070"/>
            <a:ext cx="2523034" cy="24609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956EFE5-8F8C-CE4C-87CF-ADAAD755D16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399830" y="365125"/>
            <a:ext cx="953970" cy="69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17128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19F131C-319F-9849-97EC-C0E7373720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18029" y="360846"/>
            <a:ext cx="1054100" cy="7493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035DC0A-D40C-0B4C-86F4-8CB43F4650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38171" y="1886292"/>
            <a:ext cx="6364357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BC9339-6131-9A4C-AE79-08341434CE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397070"/>
            <a:ext cx="2523034" cy="24609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C91AB53-6D52-7F42-ACC2-59F5528D7E5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399830" y="365125"/>
            <a:ext cx="953970" cy="69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69767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19F131C-319F-9849-97EC-C0E7373720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18029" y="360846"/>
            <a:ext cx="1054100" cy="7493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035DC0A-D40C-0B4C-86F4-8CB43F4650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38171" y="1886292"/>
            <a:ext cx="6364357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6EF2C0-ACCD-014E-B2D5-6C20EDFD68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397070"/>
            <a:ext cx="2523034" cy="24609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B80DE7-F9D8-BA44-B3A9-8D9E6759170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399830" y="365125"/>
            <a:ext cx="953970" cy="69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11003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19F131C-319F-9849-97EC-C0E7373720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18029" y="360846"/>
            <a:ext cx="1054100" cy="7493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035DC0A-D40C-0B4C-86F4-8CB43F4650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38171" y="1886292"/>
            <a:ext cx="6364357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B5249E7-5746-A543-B8C8-ADC41AAF408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397070"/>
            <a:ext cx="2523034" cy="24609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FCFA007-2B38-5B45-AA6B-7BDE17C5A29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399830" y="365125"/>
            <a:ext cx="953970" cy="69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98985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19F131C-319F-9849-97EC-C0E7373720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18029" y="360846"/>
            <a:ext cx="1054100" cy="7493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035DC0A-D40C-0B4C-86F4-8CB43F4650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38171" y="1886292"/>
            <a:ext cx="6364357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8099D4-3C4A-BE4C-8A9C-FB81F24E850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397070"/>
            <a:ext cx="2523034" cy="24609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8D8F89-F8AA-E342-8EAB-A40E55793DF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399830" y="365125"/>
            <a:ext cx="953970" cy="69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74534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19F131C-319F-9849-97EC-C0E7373720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18029" y="360846"/>
            <a:ext cx="1054100" cy="7493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035DC0A-D40C-0B4C-86F4-8CB43F4650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38171" y="1886292"/>
            <a:ext cx="6364357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08A27A-C644-064E-8156-DCC56C0C4A6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397070"/>
            <a:ext cx="2523034" cy="24609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57FCD14-04B2-2F4A-9D0F-2A5C63D90A1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399830" y="365125"/>
            <a:ext cx="953970" cy="69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04564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19F131C-319F-9849-97EC-C0E7373720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18029" y="360846"/>
            <a:ext cx="1054100" cy="7493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035DC0A-D40C-0B4C-86F4-8CB43F4650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38171" y="1886292"/>
            <a:ext cx="6364357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35317A-CC2C-6642-AC5A-4B3E2A2069E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397070"/>
            <a:ext cx="2523034" cy="24609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09B6E3C-18F5-DD4D-80B5-628BDFB47C3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399830" y="365125"/>
            <a:ext cx="953970" cy="69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44099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19F131C-319F-9849-97EC-C0E7373720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18029" y="360846"/>
            <a:ext cx="1054100" cy="7493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035DC0A-D40C-0B4C-86F4-8CB43F4650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38171" y="1886292"/>
            <a:ext cx="6364357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C1989F4-8C18-3942-8925-07C5C89E08D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397070"/>
            <a:ext cx="2523034" cy="24609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44C1465-B54D-0E48-808A-A7A77D29228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399830" y="365125"/>
            <a:ext cx="953970" cy="69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176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70A496-A360-D94D-ACBC-06F6FEB94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A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06BA1B-065D-FE45-897D-3A64BC201D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E" dirty="0"/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FD7321A9-B0B2-244B-A578-E8F0BB658E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latin typeface="29LT Bukra Rg" pitchFamily="2" charset="-78"/>
                <a:cs typeface="29LT Bukra Rg" pitchFamily="2" charset="-78"/>
              </a:defRPr>
            </a:lvl1pPr>
          </a:lstStyle>
          <a:p>
            <a:fld id="{FA9AE137-BE70-E949-8381-28172A10C026}" type="slidenum">
              <a:rPr lang="en-AE" smtClean="0"/>
              <a:pPr/>
              <a:t>‹#›</a:t>
            </a:fld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1490691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649" r:id="rId2"/>
    <p:sldLayoutId id="2147483710" r:id="rId3"/>
    <p:sldLayoutId id="2147483711" r:id="rId4"/>
    <p:sldLayoutId id="2147483650" r:id="rId5"/>
    <p:sldLayoutId id="2147483651" r:id="rId6"/>
    <p:sldLayoutId id="2147483652" r:id="rId7"/>
    <p:sldLayoutId id="2147483653" r:id="rId8"/>
    <p:sldLayoutId id="2147483690" r:id="rId9"/>
    <p:sldLayoutId id="2147483677" r:id="rId10"/>
    <p:sldLayoutId id="2147483656" r:id="rId11"/>
    <p:sldLayoutId id="2147483657" r:id="rId12"/>
    <p:sldLayoutId id="2147483658" r:id="rId13"/>
    <p:sldLayoutId id="2147483659" r:id="rId14"/>
    <p:sldLayoutId id="2147483661" r:id="rId15"/>
    <p:sldLayoutId id="2147483655" r:id="rId16"/>
    <p:sldLayoutId id="2147483654" r:id="rId17"/>
    <p:sldLayoutId id="2147483678" r:id="rId18"/>
    <p:sldLayoutId id="2147483685" r:id="rId19"/>
    <p:sldLayoutId id="2147483679" r:id="rId20"/>
    <p:sldLayoutId id="2147483682" r:id="rId21"/>
    <p:sldLayoutId id="2147483680" r:id="rId22"/>
    <p:sldLayoutId id="2147483681" r:id="rId23"/>
    <p:sldLayoutId id="2147483683" r:id="rId24"/>
    <p:sldLayoutId id="2147483660" r:id="rId25"/>
    <p:sldLayoutId id="2147483688" r:id="rId26"/>
    <p:sldLayoutId id="2147483700" r:id="rId27"/>
    <p:sldLayoutId id="2147483701" r:id="rId28"/>
    <p:sldLayoutId id="2147483702" r:id="rId29"/>
    <p:sldLayoutId id="2147483703" r:id="rId30"/>
    <p:sldLayoutId id="2147483704" r:id="rId31"/>
    <p:sldLayoutId id="2147483706" r:id="rId32"/>
    <p:sldLayoutId id="2147483707" r:id="rId33"/>
    <p:sldLayoutId id="2147483668" r:id="rId34"/>
    <p:sldLayoutId id="2147483676" r:id="rId35"/>
    <p:sldLayoutId id="2147483674" r:id="rId36"/>
    <p:sldLayoutId id="2147483671" r:id="rId37"/>
    <p:sldLayoutId id="2147483669" r:id="rId38"/>
    <p:sldLayoutId id="2147483670" r:id="rId39"/>
    <p:sldLayoutId id="2147483672" r:id="rId40"/>
    <p:sldLayoutId id="2147483673" r:id="rId41"/>
    <p:sldLayoutId id="2147483686" r:id="rId42"/>
    <p:sldLayoutId id="2147483692" r:id="rId43"/>
    <p:sldLayoutId id="2147483693" r:id="rId44"/>
    <p:sldLayoutId id="2147483694" r:id="rId45"/>
    <p:sldLayoutId id="2147483698" r:id="rId46"/>
    <p:sldLayoutId id="2147483695" r:id="rId47"/>
    <p:sldLayoutId id="2147483696" r:id="rId48"/>
    <p:sldLayoutId id="2147483697" r:id="rId49"/>
    <p:sldLayoutId id="2147483699" r:id="rId5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29LT Bukra Rg" pitchFamily="2" charset="-78"/>
          <a:ea typeface="+mj-ea"/>
          <a:cs typeface="29LT Bukra Rg" pitchFamily="2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FF215-6C21-8747-9C59-0BE31F4219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D5046C-B828-1149-A8F8-CC3F1724C7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832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CEAD1-290B-FC48-BAC5-994C85E079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8408" y="1345000"/>
            <a:ext cx="11334349" cy="1163637"/>
          </a:xfrm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94DD91-4E1F-B14C-9CE1-7B195B93E0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8408" y="2520310"/>
            <a:ext cx="11334347" cy="445527"/>
          </a:xfrm>
        </p:spPr>
        <p:txBody>
          <a:bodyPr/>
          <a:lstStyle/>
          <a:p>
            <a: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945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C2677-4648-C848-A9A4-7FA1225CB5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7536" y="1122363"/>
            <a:ext cx="4961932" cy="1163637"/>
          </a:xfrm>
        </p:spPr>
        <p:txBody>
          <a:bodyPr/>
          <a:lstStyle/>
          <a:p>
            <a: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3812EE-C5BB-0643-8D31-ED4FA69084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7535" y="2297673"/>
            <a:ext cx="4961931" cy="44552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240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B3D4237-5AEF-534F-9C03-D03B80E598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86597" y="2466134"/>
            <a:ext cx="4961932" cy="1163637"/>
          </a:xfrm>
        </p:spPr>
        <p:txBody>
          <a:bodyPr/>
          <a:lstStyle/>
          <a:p>
            <a: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endParaRPr lang="en-US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82DE6FB5-7D3B-AB4B-9F9B-A3E2497DB1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86596" y="3641444"/>
            <a:ext cx="4961931" cy="445527"/>
          </a:xfrm>
        </p:spPr>
        <p:txBody>
          <a:bodyPr/>
          <a:lstStyle/>
          <a:p>
            <a:pPr marL="0" indent="0" algn="l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518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F1DBAF51-2247-8942-8E5E-73386EA69F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86597" y="2466134"/>
            <a:ext cx="4961932" cy="1163637"/>
          </a:xfrm>
        </p:spPr>
        <p:txBody>
          <a:bodyPr/>
          <a:lstStyle/>
          <a:p>
            <a: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503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685B3-B1AC-1A47-A0E3-26E6EA2BB7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376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3C45D-92F5-B546-B3C6-B92130891F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827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A82E908B-3501-EE4B-B0C1-59D8D57934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86597" y="2466134"/>
            <a:ext cx="4961932" cy="1163637"/>
          </a:xfrm>
        </p:spPr>
        <p:txBody>
          <a:bodyPr/>
          <a:lstStyle/>
          <a:p>
            <a: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710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94770-4ABE-DE4A-861F-73314ABB32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3817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8C560-A5C7-4844-AE23-0D3D68738B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2048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BEBBD-ADF7-A94D-9C33-2AEE0D0FCA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2373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FB26D-29E0-7341-9005-4A1FC6218E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1970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3D88A-AA31-2F45-B73B-8FBB54B01A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5356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45B51A2E9D66B41B49A547B48F41A2D" ma:contentTypeVersion="1" ma:contentTypeDescription="Create a new document." ma:contentTypeScope="" ma:versionID="66e81422968858cf469168f63456ecd7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9731dec261deb37c812c0bf4798222a3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E7EA4FEE-D383-4B14-AC27-EE01D9B55F35}"/>
</file>

<file path=customXml/itemProps2.xml><?xml version="1.0" encoding="utf-8"?>
<ds:datastoreItem xmlns:ds="http://schemas.openxmlformats.org/officeDocument/2006/customXml" ds:itemID="{30509996-678A-423C-AC78-097365F8A123}"/>
</file>

<file path=customXml/itemProps3.xml><?xml version="1.0" encoding="utf-8"?>
<ds:datastoreItem xmlns:ds="http://schemas.openxmlformats.org/officeDocument/2006/customXml" ds:itemID="{D4700C50-A6AD-419C-96D0-8C5F70FBDB12}"/>
</file>

<file path=docProps/app.xml><?xml version="1.0" encoding="utf-8"?>
<Properties xmlns="http://schemas.openxmlformats.org/officeDocument/2006/extended-properties" xmlns:vt="http://schemas.openxmlformats.org/officeDocument/2006/docPropsVTypes">
  <TotalTime>9064</TotalTime>
  <Words>0</Words>
  <Application>Microsoft Macintosh PowerPoint</Application>
  <PresentationFormat>Widescreen</PresentationFormat>
  <Paragraphs>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29LT Bukra Lt</vt:lpstr>
      <vt:lpstr>29LT Bukra Rg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Alyssa Soriano</dc:creator>
  <cp:lastModifiedBy>Luai Fouad Rajab</cp:lastModifiedBy>
  <cp:revision>48</cp:revision>
  <dcterms:created xsi:type="dcterms:W3CDTF">2021-11-30T07:19:29Z</dcterms:created>
  <dcterms:modified xsi:type="dcterms:W3CDTF">2024-02-20T10:58:00Z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0x010100B45B51A2E9D66B41B49A547B48F41A2D</vt:lpwstr>
  </property>
</Properties>
</file>