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C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007E6-98F2-C581-3A43-2D7F63AE7C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2F4B8D-C564-90F3-97C7-E59CE05411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11645-E043-93F2-392A-015C1B905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BBB8-5D23-4299-A93A-159F27823708}" type="datetimeFigureOut">
              <a:rPr lang="en-NZ" smtClean="0"/>
              <a:t>11/07/2025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6AFAC-9206-D94F-309B-688C14E26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6E0A1-4C08-ADA7-BBA4-7A23D2C2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E36B-C42F-4E2A-B24E-8258009A4F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2472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568EF-BDC3-ACA6-9446-1627D05B5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98197-0268-3A9F-2B74-FD1BCE5E5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0B6F7-A72B-DB10-5860-B0B17D806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BBB8-5D23-4299-A93A-159F27823708}" type="datetimeFigureOut">
              <a:rPr lang="en-NZ" smtClean="0"/>
              <a:t>11/07/2025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92207-CEBB-2A21-EA4B-8102A8BD0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22ED1-40AD-CDCA-9B35-1C41E4320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E36B-C42F-4E2A-B24E-8258009A4F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37537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A64E3-B0D1-D291-4DE5-A6E848AAB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AEFD82-ED07-8D59-17BF-5953437BB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FE4C0-8E73-CA38-C604-6E5D4B57E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BBB8-5D23-4299-A93A-159F27823708}" type="datetimeFigureOut">
              <a:rPr lang="en-NZ" smtClean="0"/>
              <a:t>11/07/2025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3BE94-2BE5-C5E3-EFF7-86F58EB70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10498-7DAB-6095-A096-92430281D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E36B-C42F-4E2A-B24E-8258009A4F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64354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D08B4-C4DB-1A25-7460-0FB773871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E8329-CD4D-A71E-C29E-8C1BCC375F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D92F18-B3AF-A960-D73A-A808F51D8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169E90-2E57-8324-9CC3-8A7728153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BBB8-5D23-4299-A93A-159F27823708}" type="datetimeFigureOut">
              <a:rPr lang="en-NZ" smtClean="0"/>
              <a:t>11/07/2025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AB5E73-06DF-6C72-131D-20A3494D2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2AE0CB-6FD1-70F9-9AFF-4F23B3367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E36B-C42F-4E2A-B24E-8258009A4F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59908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F16C1-5416-B02A-C6C3-40B7206EB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11AEA-B0EC-45D4-E166-B45E68007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19DA5-BFDC-0B44-0FD5-2D3D2C2A5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BDCDE8-0E3E-5CE4-0229-A833562758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0C61BA-0409-1FBF-7816-A8094292DF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3A2859-C28C-D592-4771-27610FF1E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BBB8-5D23-4299-A93A-159F27823708}" type="datetimeFigureOut">
              <a:rPr lang="en-NZ" smtClean="0"/>
              <a:t>11/07/2025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148EC4-5296-22EC-1D46-79A665302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740597-8D34-6D46-BEAB-E8BD4EB6D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E36B-C42F-4E2A-B24E-8258009A4F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97222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465FC-CA71-BD42-29F2-D93FC50E9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FDD8A0-2166-C58C-02A0-35120EF18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BBB8-5D23-4299-A93A-159F27823708}" type="datetimeFigureOut">
              <a:rPr lang="en-NZ" smtClean="0"/>
              <a:t>11/07/2025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072921-11CC-E813-E849-35E3A2566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1212B9-0101-43EE-BE42-818DD29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E36B-C42F-4E2A-B24E-8258009A4F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93207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DCAFD0-4E4C-F6DF-141C-A7D6BA1E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BBB8-5D23-4299-A93A-159F27823708}" type="datetimeFigureOut">
              <a:rPr lang="en-NZ" smtClean="0"/>
              <a:t>11/07/2025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7B5ABB-5BB1-5E1F-A30E-6D3CE4EB5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85FA1-D57D-3D88-F25D-00CBAED88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E36B-C42F-4E2A-B24E-8258009A4F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17898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73FEA-7A75-DEA3-E71C-ECF69664A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2F85A-FCBD-CABA-01D1-C0F7DE4B0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7AF80-CAB5-85BF-60A9-F45E14740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7839B-5D58-962F-CE99-77942D7B4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BBB8-5D23-4299-A93A-159F27823708}" type="datetimeFigureOut">
              <a:rPr lang="en-NZ" smtClean="0"/>
              <a:t>11/07/2025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8FF04-1F46-5042-F9A2-D54E87D4A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6AE6F-0512-C458-7743-C66774A4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E36B-C42F-4E2A-B24E-8258009A4F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546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AED59-9B62-A6DA-C3A8-9D7C31786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08736A-CFE2-B1DB-E2A5-3C256C3F9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5586F-D6B4-7458-7169-4CBA8C1DA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FD4E4-129D-FD16-45DC-58AF554D3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BBB8-5D23-4299-A93A-159F27823708}" type="datetimeFigureOut">
              <a:rPr lang="en-NZ" smtClean="0"/>
              <a:t>11/07/2025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7389D0-A002-F987-69A5-426E87380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7CC06-5EE1-793A-F122-89455D740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E36B-C42F-4E2A-B24E-8258009A4F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10691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5CAE-38B6-DADE-9DDF-8D3CE90E2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AA4113-C88A-C70E-8207-18AE12DDE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87C39-7F34-3CB3-F006-CD4BB0626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BBB8-5D23-4299-A93A-159F27823708}" type="datetimeFigureOut">
              <a:rPr lang="en-NZ" smtClean="0"/>
              <a:t>11/07/2025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5EED2-9F7F-07C4-DA85-A3CC5319B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1B739-2CF3-D4A4-2C72-79E7A5710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E36B-C42F-4E2A-B24E-8258009A4F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1569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46A61E-E8CE-9DDC-C442-86AD19B48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1A03F4-A7EE-AEA5-0092-EFD5E7769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AB897-64F4-9F50-4816-86651D7A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BBB8-5D23-4299-A93A-159F27823708}" type="datetimeFigureOut">
              <a:rPr lang="en-NZ" smtClean="0"/>
              <a:t>11/07/2025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77A8E-8BE4-F6E6-9372-0356AE72E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6C5ED-B234-A794-D1FB-6EBC6D6ED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8E36B-C42F-4E2A-B24E-8258009A4F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8307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CBDFD1-6EC0-2191-05C5-E5404C22C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2FF49-D523-C096-32D2-5F6629601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7C3FD-ACE3-E9BE-9E2A-1E4A12C7CF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69BBB8-5D23-4299-A93A-159F27823708}" type="datetimeFigureOut">
              <a:rPr lang="en-NZ" smtClean="0"/>
              <a:t>11/07/2025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FAE5B-8E1C-8F32-4CD5-3D0716FCD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921D9-A4D7-313F-5CCD-D11A88335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58E36B-C42F-4E2A-B24E-8258009A4F9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86154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CF693-477E-7C82-781D-3702691127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NZ" dirty="0">
                <a:solidFill>
                  <a:schemeClr val="bg1"/>
                </a:solidFill>
              </a:rPr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269B9E-15BE-5AA6-300E-BD6C973BEE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NZ" dirty="0">
                <a:solidFill>
                  <a:schemeClr val="bg1"/>
                </a:solidFill>
              </a:rPr>
              <a:t>Subtitle</a:t>
            </a:r>
          </a:p>
        </p:txBody>
      </p:sp>
      <p:pic>
        <p:nvPicPr>
          <p:cNvPr id="5" name="Picture 4" descr="University of Auckland logo">
            <a:extLst>
              <a:ext uri="{FF2B5EF4-FFF2-40B4-BE49-F238E27FC236}">
                <a16:creationId xmlns:a16="http://schemas.microsoft.com/office/drawing/2014/main" id="{B0A28F7B-42F2-C129-9459-58F36FCDFD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057" y="337020"/>
            <a:ext cx="2439417" cy="116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03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756A5-346B-1AE4-F489-70DAF70C1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7565B-821F-C010-3B97-8A7AD5B8A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09747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4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CC10D3-52B7-2B69-A350-E1173AE1F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B6A14D0-78FF-C446-D0CE-152B0A2E1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58773"/>
            <a:ext cx="9144000" cy="1655762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© 2025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Name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Faculty/Division name</a:t>
            </a:r>
          </a:p>
        </p:txBody>
      </p:sp>
      <p:pic>
        <p:nvPicPr>
          <p:cNvPr id="5" name="Picture 4" descr="University of Auckland logo">
            <a:extLst>
              <a:ext uri="{FF2B5EF4-FFF2-40B4-BE49-F238E27FC236}">
                <a16:creationId xmlns:a16="http://schemas.microsoft.com/office/drawing/2014/main" id="{2FA29500-490F-DCAF-2BC5-94549B3EC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057" y="337020"/>
            <a:ext cx="2439417" cy="116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96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</Words>
  <Application>Microsoft Office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Presentation title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Housley</dc:creator>
  <cp:lastModifiedBy>Craig Housley</cp:lastModifiedBy>
  <cp:revision>1</cp:revision>
  <dcterms:created xsi:type="dcterms:W3CDTF">2025-07-11T01:49:33Z</dcterms:created>
  <dcterms:modified xsi:type="dcterms:W3CDTF">2025-07-11T01:56:07Z</dcterms:modified>
</cp:coreProperties>
</file>